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365" r:id="rId4"/>
    <p:sldId id="366" r:id="rId5"/>
    <p:sldId id="368" r:id="rId6"/>
    <p:sldId id="422" r:id="rId7"/>
    <p:sldId id="398" r:id="rId8"/>
    <p:sldId id="372" r:id="rId9"/>
    <p:sldId id="373" r:id="rId10"/>
    <p:sldId id="367" r:id="rId11"/>
    <p:sldId id="296" r:id="rId12"/>
    <p:sldId id="384" r:id="rId13"/>
    <p:sldId id="395" r:id="rId14"/>
    <p:sldId id="355" r:id="rId15"/>
    <p:sldId id="356" r:id="rId16"/>
    <p:sldId id="349" r:id="rId17"/>
    <p:sldId id="376" r:id="rId18"/>
    <p:sldId id="348" r:id="rId19"/>
    <p:sldId id="390" r:id="rId20"/>
    <p:sldId id="292" r:id="rId21"/>
    <p:sldId id="374" r:id="rId22"/>
    <p:sldId id="313" r:id="rId23"/>
    <p:sldId id="383" r:id="rId24"/>
    <p:sldId id="391" r:id="rId25"/>
    <p:sldId id="357" r:id="rId26"/>
    <p:sldId id="386" r:id="rId27"/>
    <p:sldId id="358" r:id="rId28"/>
    <p:sldId id="324" r:id="rId29"/>
    <p:sldId id="323" r:id="rId30"/>
    <p:sldId id="375" r:id="rId31"/>
    <p:sldId id="381" r:id="rId32"/>
    <p:sldId id="377" r:id="rId33"/>
    <p:sldId id="382" r:id="rId34"/>
    <p:sldId id="378" r:id="rId35"/>
    <p:sldId id="392" r:id="rId36"/>
    <p:sldId id="421" r:id="rId37"/>
    <p:sldId id="399" r:id="rId38"/>
    <p:sldId id="371" r:id="rId39"/>
    <p:sldId id="409" r:id="rId40"/>
    <p:sldId id="351" r:id="rId41"/>
    <p:sldId id="393" r:id="rId42"/>
    <p:sldId id="414" r:id="rId43"/>
    <p:sldId id="419" r:id="rId44"/>
    <p:sldId id="420" r:id="rId45"/>
    <p:sldId id="294" r:id="rId46"/>
    <p:sldId id="352" r:id="rId47"/>
    <p:sldId id="400" r:id="rId48"/>
    <p:sldId id="388" r:id="rId49"/>
    <p:sldId id="291" r:id="rId50"/>
    <p:sldId id="397" r:id="rId51"/>
    <p:sldId id="288" r:id="rId52"/>
    <p:sldId id="347" r:id="rId53"/>
    <p:sldId id="318" r:id="rId54"/>
    <p:sldId id="341" r:id="rId55"/>
    <p:sldId id="411" r:id="rId56"/>
    <p:sldId id="40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B67CA-CFD0-46FA-904B-D54F6A9447FB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8B50D-9F64-40BC-BF2E-4E599F63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1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4D747-9380-41EE-9946-EC9EC0CA5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71CD-268C-4E80-A66F-1C5C7D561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FC458-0E5B-413E-9AEA-DE38238CE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AE54C-5FFB-44C7-981D-84B52666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CDD84-C6E0-4427-804C-16F3ABEE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EDD30-1B1E-4716-A9C6-F22F220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3E483-722F-4469-8976-5C7A3EA4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B05DB-4A97-49E6-9CDC-8FA7C567C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A2192-AD3D-4B3F-A10A-15AB0262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0C3BD-AE02-4581-93F0-86B0B7E6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1A2C-601D-465A-AD45-76C2CFE3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C4233-3F5B-41DF-8E5A-584C42E38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B86AC-B9BC-4B63-A1FD-186FC68B9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FE21E-96CC-41D2-8A0D-4A844831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B3785-1BEA-453C-A24A-BD68FED4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FA205-3145-47FD-B4DF-8D2372A2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195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099431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1188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9098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604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3212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89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47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21DC-2EA3-41D0-9725-CCB877EC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9FFC1-658A-46FA-8799-C359B479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050AC-43E0-4332-8D8D-385D1922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B51D2-FB58-4603-9679-5E146AD7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D1417-9615-4514-9133-F76A75F6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6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48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64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439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53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24600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885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376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970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88131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537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B807-858F-4B86-BA8E-61EDC43D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8F7-98EF-423F-B756-5486EA533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1BCA7-3F22-4C35-AC48-D3F6E13A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3DB13-0C56-4E39-9367-4F411090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7ED90-CF7A-43DA-AC45-972DC62C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01DE-41D6-4822-8AB8-558D1D70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27C9B-929D-401F-8498-407729E6B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869B3-FA20-46CC-B8DD-FD4DFAC12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E75C6-8556-47A9-B8CA-DE732DE8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43F33-5FA4-4950-BA0C-D2A129A8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6E6FE-B079-4E21-8D77-A732BF07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319E-6A4C-4EC2-B29E-FDF86AFB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4C2F5-0195-42CA-9BC1-C84BC41E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1F069-6DF0-4391-9D54-7E2C35A8C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42016-DC7D-4B45-9B7B-1C1717DB9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0B06D-3F52-4227-BF1B-957CC2716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9FC94-CDCD-4DD2-8646-BA4A32D8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D885E-47F0-4997-8F6C-447D1678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C1B70-E2DE-4DC3-9B11-43BA52A5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2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E246-88F2-40DB-AEAB-C170CCEB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A494B-268B-4F4B-8AFD-3C70D733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621A-5DF3-4362-9533-051CFB8D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21840-3B3B-4224-B4BD-FCAEAAE3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6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B55F9-142E-4C7F-B544-C49AD889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CDEF5-ADA9-447C-9A2B-C442DB12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72D0-DB15-4EBB-9BFB-4EEC4B85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4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3B43-AA91-4EE7-A52F-FF40F571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EA12-29D3-4CEE-BAA2-01E25A084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A5C3E-D054-44C3-92B3-94966FF96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8D261-79DD-4928-8CC0-025203C1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3609F-2DBD-4D23-90BE-A684ADC1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2BF2F-6636-4325-BDCA-AE6C2AB0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1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6A6E-443D-464D-B2F2-7002E0A6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33A5F-7AB3-4799-9789-F28BDB402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3134D-2C95-4994-942E-34DBF7AC1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A485C-204F-4628-8031-ECA0086B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419E1-4E38-4FE9-94CA-A5B18DE5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3C1AF-FB6D-487B-8CA3-146D6C46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E635D-4C58-4773-B934-23C536B7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74E86-2899-4462-87B3-96B260800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01669-C669-4D6A-893A-EDC72F45E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E9A4-251E-408A-9AC4-DEF13C16004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EACED-FEAA-49FC-A7CF-3789D5B27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42F00-0F7F-45BB-8AAF-75EAF3067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D9B4A-1FFA-453E-BB09-06591DD22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068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312C-7E8E-4D5D-9339-AED08456A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D4595-54FD-46AD-A113-C1E7EA41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2308324"/>
          </a:xfrm>
        </p:spPr>
        <p:txBody>
          <a:bodyPr/>
          <a:lstStyle/>
          <a:p>
            <a:r>
              <a:rPr lang="en-US" dirty="0"/>
              <a:t>First Rose City Sponsored Race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 dirty="0"/>
              <a:t>Nunc viverra imperdiet enim. Fusce est. Vivamus a tellus.</a:t>
            </a:r>
          </a:p>
          <a:p>
            <a:r>
              <a:rPr lang="en-US" dirty="0"/>
              <a:t>Pellentesque habitant morbi tristique senectus et netus et malesuada fames ac turpis egestas. Proin pharetra nonummy pede. Mauris et orci.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342926"/>
            <a:ext cx="10683575" cy="52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88">
        <p:fade/>
      </p:transition>
    </mc:Choice>
    <mc:Fallback xmlns="">
      <p:transition spd="med" advTm="488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456" y="240256"/>
            <a:ext cx="1094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GFR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18" y="150226"/>
            <a:ext cx="9169757" cy="65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07060"/>
      </p:ext>
    </p:extLst>
  </p:cSld>
  <p:clrMapOvr>
    <a:masterClrMapping/>
  </p:clrMapOvr>
  <p:transition spd="slow" advTm="8862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618978"/>
            <a:ext cx="18279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Giralda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Farms Run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83" y="70464"/>
            <a:ext cx="2536457" cy="3381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44" y="3732347"/>
            <a:ext cx="2340079" cy="3125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36" y="160338"/>
            <a:ext cx="2492087" cy="3322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81" y="3514934"/>
            <a:ext cx="2507300" cy="3343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53" y="3589924"/>
            <a:ext cx="2394814" cy="31930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3" y="3452407"/>
            <a:ext cx="2488513" cy="33180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04" y="202388"/>
            <a:ext cx="2394814" cy="31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10462"/>
      </p:ext>
    </p:extLst>
  </p:cSld>
  <p:clrMapOvr>
    <a:masterClrMapping/>
  </p:clrMapOvr>
  <p:transition spd="slow" advTm="10344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59" y="7937"/>
            <a:ext cx="1000125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9168"/>
      </p:ext>
    </p:extLst>
  </p:cSld>
  <p:clrMapOvr>
    <a:masterClrMapping/>
  </p:clrMapOvr>
  <p:transition spd="slow" advTm="5134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99" y="0"/>
            <a:ext cx="10348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0546"/>
      </p:ext>
    </p:extLst>
  </p:cSld>
  <p:clrMapOvr>
    <a:masterClrMapping/>
  </p:clrMapOvr>
  <p:transition spd="slow" advTm="469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50"/>
            <a:ext cx="12133446" cy="421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32955"/>
      </p:ext>
    </p:extLst>
  </p:cSld>
  <p:clrMapOvr>
    <a:masterClrMapping/>
  </p:clrMapOvr>
  <p:transition spd="slow" advTm="22728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509" y="634609"/>
            <a:ext cx="2409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 from Madison HS scholarship winner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1" y="213979"/>
            <a:ext cx="8281116" cy="67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9350"/>
      </p:ext>
    </p:extLst>
  </p:cSld>
  <p:clrMapOvr>
    <a:masterClrMapping/>
  </p:clrMapOvr>
  <p:transition spd="slow" advTm="6961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509" y="634609"/>
            <a:ext cx="21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Favorite GFR shirts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93" y="98474"/>
            <a:ext cx="9138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4796"/>
      </p:ext>
    </p:extLst>
  </p:cSld>
  <p:clrMapOvr>
    <a:masterClrMapping/>
  </p:clrMapOvr>
  <p:transition spd="slow" advTm="3549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56151"/>
      </p:ext>
    </p:extLst>
  </p:cSld>
  <p:clrMapOvr>
    <a:masterClrMapping/>
  </p:clrMapOvr>
  <p:transition spd="slow" advTm="6145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103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2308324"/>
          </a:xfrm>
        </p:spPr>
        <p:txBody>
          <a:bodyPr/>
          <a:lstStyle/>
          <a:p>
            <a:r>
              <a:rPr lang="en-US" dirty="0"/>
              <a:t>Race Day Turnout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9" y="1184550"/>
            <a:ext cx="9366370" cy="55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11">
        <p:fade/>
      </p:transition>
    </mc:Choice>
    <mc:Fallback xmlns="">
      <p:transition spd="med" advTm="1191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607" y="634609"/>
            <a:ext cx="539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Fishawack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793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0"/>
      </p:ext>
    </p:extLst>
  </p:cSld>
  <p:clrMapOvr>
    <a:masterClrMapping/>
  </p:clrMapOvr>
  <p:transition spd="slow" advTm="2912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03393"/>
      </p:ext>
    </p:extLst>
  </p:cSld>
  <p:clrMapOvr>
    <a:masterClrMapping/>
  </p:clrMapOvr>
  <p:transition spd="slow" advTm="6472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95250"/>
            <a:ext cx="10001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3019"/>
      </p:ext>
    </p:extLst>
  </p:cSld>
  <p:clrMapOvr>
    <a:masterClrMapping/>
  </p:clrMapOvr>
  <p:transition spd="slow" advTm="4921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31" y="142740"/>
            <a:ext cx="8397025" cy="6309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509" y="634609"/>
            <a:ext cx="2161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2004 Boston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3502556270"/>
      </p:ext>
    </p:extLst>
  </p:cSld>
  <p:clrMapOvr>
    <a:masterClrMapping/>
  </p:clrMapOvr>
  <p:transition spd="slow" advTm="6934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1" y="412175"/>
            <a:ext cx="7606143" cy="5704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4715" r="16128" b="12283"/>
          <a:stretch/>
        </p:blipFill>
        <p:spPr>
          <a:xfrm>
            <a:off x="512618" y="412175"/>
            <a:ext cx="3408218" cy="55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94629"/>
      </p:ext>
    </p:extLst>
  </p:cSld>
  <p:clrMapOvr>
    <a:masterClrMapping/>
  </p:clrMapOvr>
  <p:transition spd="slow" advTm="5708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"/>
      </p:ext>
    </p:extLst>
  </p:cSld>
  <p:clrMapOvr>
    <a:masterClrMapping/>
  </p:clrMapOvr>
  <p:transition spd="slow" advTm="4859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237391"/>
            <a:ext cx="9311425" cy="65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35928"/>
      </p:ext>
    </p:extLst>
  </p:cSld>
  <p:clrMapOvr>
    <a:masterClrMapping/>
  </p:clrMapOvr>
  <p:transition spd="slow" advTm="3545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5534"/>
      </p:ext>
    </p:extLst>
  </p:cSld>
  <p:clrMapOvr>
    <a:masterClrMapping/>
  </p:clrMapOvr>
  <p:transition spd="slow" advTm="3536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509" y="634608"/>
            <a:ext cx="1081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Jingle Bell Run party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24" y="1662811"/>
            <a:ext cx="9114286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95331"/>
      </p:ext>
    </p:extLst>
  </p:cSld>
  <p:clrMapOvr>
    <a:masterClrMapping/>
  </p:clrMapOvr>
  <p:transition spd="slow" advTm="13267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25" y="170375"/>
            <a:ext cx="7200390" cy="66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01614"/>
      </p:ext>
    </p:extLst>
  </p:cSld>
  <p:clrMapOvr>
    <a:masterClrMapping/>
  </p:clrMapOvr>
  <p:transition spd="slow" advTm="4813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81489"/>
      </p:ext>
    </p:extLst>
  </p:cSld>
  <p:clrMapOvr>
    <a:masterClrMapping/>
  </p:clrMapOvr>
  <p:transition spd="slow" advTm="556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32" y="7937"/>
            <a:ext cx="4813966" cy="6418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38" y="65467"/>
            <a:ext cx="4770819" cy="63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5412"/>
      </p:ext>
    </p:extLst>
  </p:cSld>
  <p:clrMapOvr>
    <a:masterClrMapping/>
  </p:clrMapOvr>
  <p:transition spd="slow" advTm="5881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255" y="738187"/>
            <a:ext cx="1172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Glug Run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8187"/>
            <a:ext cx="9144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9567"/>
      </p:ext>
    </p:extLst>
  </p:cSld>
  <p:clrMapOvr>
    <a:masterClrMapping/>
  </p:clrMapOvr>
  <p:transition spd="slow" advTm="13025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38" y="111952"/>
            <a:ext cx="9680620" cy="642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509" y="634609"/>
            <a:ext cx="15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136968117"/>
      </p:ext>
    </p:extLst>
  </p:cSld>
  <p:clrMapOvr>
    <a:masterClrMapping/>
  </p:clrMapOvr>
  <p:transition spd="slow" advTm="12088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509" y="634609"/>
            <a:ext cx="15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170"/>
            <a:ext cx="12192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39041"/>
      </p:ext>
    </p:extLst>
  </p:cSld>
  <p:clrMapOvr>
    <a:masterClrMapping/>
  </p:clrMapOvr>
  <p:transition spd="slow" advTm="13872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2" y="1080818"/>
            <a:ext cx="12058918" cy="4936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207" y="240256"/>
            <a:ext cx="15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343335182"/>
      </p:ext>
    </p:extLst>
  </p:cSld>
  <p:clrMapOvr>
    <a:masterClrMapping/>
  </p:clrMapOvr>
  <p:transition spd="slow" advTm="13615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76097"/>
      </p:ext>
    </p:extLst>
  </p:cSld>
  <p:clrMapOvr>
    <a:masterClrMapping/>
  </p:clrMapOvr>
  <p:transition spd="slow" advTm="3252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71" y="148107"/>
            <a:ext cx="3371951" cy="263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16525"/>
          <a:stretch/>
        </p:blipFill>
        <p:spPr>
          <a:xfrm>
            <a:off x="6709893" y="116266"/>
            <a:ext cx="5482107" cy="5721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1" y="2930658"/>
            <a:ext cx="5798701" cy="38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66478"/>
      </p:ext>
    </p:extLst>
  </p:cSld>
  <p:clrMapOvr>
    <a:masterClrMapping/>
  </p:clrMapOvr>
  <p:transition spd="slow" advTm="6964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OlWBBVZ-tghXdWt8wJCIGOkdvs/content/parts/@.id==2/thumbnail?appId=YMailNorrinLau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17258" r="20044" b="6378"/>
          <a:stretch/>
        </p:blipFill>
        <p:spPr>
          <a:xfrm>
            <a:off x="8556885" y="930377"/>
            <a:ext cx="3305056" cy="4997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r="19966"/>
          <a:stretch/>
        </p:blipFill>
        <p:spPr>
          <a:xfrm>
            <a:off x="89744" y="1237955"/>
            <a:ext cx="3599618" cy="3882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7" y="0"/>
            <a:ext cx="454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05239"/>
      </p:ext>
    </p:extLst>
  </p:cSld>
  <p:clrMapOvr>
    <a:masterClrMapping/>
  </p:clrMapOvr>
  <p:transition spd="slow" advTm="5154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26968"/>
      </p:ext>
    </p:extLst>
  </p:cSld>
  <p:clrMapOvr>
    <a:masterClrMapping/>
  </p:clrMapOvr>
  <p:transition spd="slow" advTm="4571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73" y="1342131"/>
            <a:ext cx="6569657" cy="3695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7" y="811369"/>
            <a:ext cx="3725483" cy="49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792"/>
      </p:ext>
    </p:extLst>
  </p:cSld>
  <p:clrMapOvr>
    <a:masterClrMapping/>
  </p:clrMapOvr>
  <p:transition spd="slow" advTm="4416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66" y="0"/>
            <a:ext cx="8697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8342"/>
      </p:ext>
    </p:extLst>
  </p:cSld>
  <p:clrMapOvr>
    <a:masterClrMapping/>
  </p:clrMapOvr>
  <p:transition spd="slow" advTm="3705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364" y="275144"/>
            <a:ext cx="1107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Lou, Jamil and Brian with awards at Our House in Summit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5063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21385"/>
      </p:ext>
    </p:extLst>
  </p:cSld>
  <p:clrMapOvr>
    <a:masterClrMapping/>
  </p:clrMapOvr>
  <p:transition spd="slow" advTm="5264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87" y="404812"/>
            <a:ext cx="9144000" cy="604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915" y="450948"/>
            <a:ext cx="196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Glug Run</a:t>
            </a:r>
          </a:p>
        </p:txBody>
      </p:sp>
    </p:spTree>
    <p:extLst>
      <p:ext uri="{BB962C8B-B14F-4D97-AF65-F5344CB8AC3E}">
        <p14:creationId xmlns:p14="http://schemas.microsoft.com/office/powerpoint/2010/main" val="2757901219"/>
      </p:ext>
    </p:extLst>
  </p:cSld>
  <p:clrMapOvr>
    <a:masterClrMapping/>
  </p:clrMapOvr>
  <p:transition spd="slow" advTm="5284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2" y="242172"/>
            <a:ext cx="11546306" cy="649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5949"/>
      </p:ext>
    </p:extLst>
  </p:cSld>
  <p:clrMapOvr>
    <a:masterClrMapping/>
  </p:clrMapOvr>
  <p:transition spd="slow" advTm="5372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183" y="643944"/>
            <a:ext cx="1850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Hounds and Harriers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48" y="106935"/>
            <a:ext cx="10148552" cy="6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44521"/>
      </p:ext>
    </p:extLst>
  </p:cSld>
  <p:clrMapOvr>
    <a:masterClrMapping/>
  </p:clrMapOvr>
  <p:transition spd="slow" advTm="5527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431" y="618188"/>
            <a:ext cx="9066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Barb’s race gave $190,000 over 20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830"/>
            <a:ext cx="12192000" cy="44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1429"/>
      </p:ext>
    </p:extLst>
  </p:cSld>
  <p:clrMapOvr>
    <a:masterClrMapping/>
  </p:clrMapOvr>
  <p:transition spd="slow" advTm="4558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778195" cy="5410712"/>
          </a:xfrm>
        </p:spPr>
        <p:txBody>
          <a:bodyPr/>
          <a:lstStyle/>
          <a:p>
            <a:pPr algn="ctr"/>
            <a:r>
              <a:rPr lang="en-US" dirty="0"/>
              <a:t>A club wedding in progress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Note Herb carrying the bible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29" y="158787"/>
            <a:ext cx="8287571" cy="64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05">
        <p:fade/>
      </p:transition>
    </mc:Choice>
    <mc:Fallback xmlns="">
      <p:transition spd="med" advTm="6405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004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915" y="450948"/>
            <a:ext cx="1964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George Clark met Arlene at an RCRC Breakfast Run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78" y="717452"/>
            <a:ext cx="9515222" cy="53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79473"/>
      </p:ext>
    </p:extLst>
  </p:cSld>
  <p:clrMapOvr>
    <a:masterClrMapping/>
  </p:clrMapOvr>
  <p:transition spd="slow" advTm="5871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9918" y="76125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4489"/>
          <a:stretch/>
        </p:blipFill>
        <p:spPr>
          <a:xfrm>
            <a:off x="7786053" y="231596"/>
            <a:ext cx="3601330" cy="3330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"/>
          <a:stretch/>
        </p:blipFill>
        <p:spPr>
          <a:xfrm>
            <a:off x="4010570" y="305455"/>
            <a:ext cx="3302239" cy="3332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38"/>
            <a:ext cx="3463636" cy="3493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821" y="3769054"/>
            <a:ext cx="3141333" cy="316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93030"/>
            <a:ext cx="2794274" cy="3141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12718" r="8792"/>
          <a:stretch/>
        </p:blipFill>
        <p:spPr>
          <a:xfrm>
            <a:off x="2996417" y="3872599"/>
            <a:ext cx="2302235" cy="3139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19" y="3867265"/>
            <a:ext cx="3107674" cy="28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1157"/>
      </p:ext>
    </p:extLst>
  </p:cSld>
  <p:clrMapOvr>
    <a:masterClrMapping/>
  </p:clrMapOvr>
  <p:transition spd="slow" advTm="8527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7590"/>
            <a:ext cx="8520545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49764"/>
      </p:ext>
    </p:extLst>
  </p:cSld>
  <p:clrMapOvr>
    <a:masterClrMapping/>
  </p:clrMapOvr>
  <p:transition spd="slow" advTm="8864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1865126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17" y="724198"/>
            <a:ext cx="3750971" cy="5921951"/>
          </a:xfrm>
          <a:prstGeom prst="rect">
            <a:avLst/>
          </a:prstGeom>
        </p:spPr>
      </p:pic>
      <p:sp>
        <p:nvSpPr>
          <p:cNvPr id="3" name="AutoShape 2" descr="https://apis.mail.yahoo.com/ws/v3/mailboxes/@.id==VjN-uhnIDa1FkeSTOgAV489Jl9_m2KA2WSXxzteCaipEAC0fkvXTQ7mdznNhYmP3G8wYw6_fxNajCUl3KwWSbMV1Kg/messages/@.id==AMfY16Y3E9MuXdhRHAyyALG__us/content/parts/@.id==2.2/thumbnail?appId=YMailNorrin&amp;downloadWhenThumbnailFails=true&amp;pid=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0337"/>
            <a:ext cx="7388646" cy="55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0">
        <p:fade/>
      </p:transition>
    </mc:Choice>
    <mc:Fallback xmlns="">
      <p:transition spd="med" advTm="357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99" y="1702191"/>
            <a:ext cx="3534347" cy="4712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6735"/>
          <a:stretch/>
        </p:blipFill>
        <p:spPr>
          <a:xfrm>
            <a:off x="368318" y="1702191"/>
            <a:ext cx="4179594" cy="449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15" y="1702192"/>
            <a:ext cx="314943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3598"/>
      </p:ext>
    </p:extLst>
  </p:cSld>
  <p:clrMapOvr>
    <a:masterClrMapping/>
  </p:clrMapOvr>
  <p:transition spd="slow" advTm="519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3491" y="141541"/>
            <a:ext cx="954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Judy, Barb and Linda top three Masters in 1996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1" y="859919"/>
            <a:ext cx="7571838" cy="56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55862"/>
      </p:ext>
    </p:extLst>
  </p:cSld>
  <p:clrMapOvr>
    <a:masterClrMapping/>
  </p:clrMapOvr>
  <p:transition spd="slow" advTm="5653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2308324"/>
          </a:xfrm>
        </p:spPr>
        <p:txBody>
          <a:bodyPr/>
          <a:lstStyle/>
          <a:p>
            <a:r>
              <a:rPr lang="en-US" dirty="0"/>
              <a:t>A Club Hiking Trip to Switzerland in 2001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71" y="1422400"/>
            <a:ext cx="9896829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5">
        <p:fade/>
      </p:transition>
    </mc:Choice>
    <mc:Fallback xmlns="">
      <p:transition spd="med" advTm="4525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4275" y="267287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509" y="634609"/>
            <a:ext cx="2871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Swiss Trip in 2004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43" y="267287"/>
            <a:ext cx="8478982" cy="63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4653"/>
      </p:ext>
    </p:extLst>
  </p:cSld>
  <p:clrMapOvr>
    <a:masterClrMapping/>
  </p:clrMapOvr>
  <p:transition spd="slow" advTm="6033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607" y="634609"/>
            <a:ext cx="3019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Moab adventure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68" y="0"/>
            <a:ext cx="7765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236"/>
      </p:ext>
    </p:extLst>
  </p:cSld>
  <p:clrMapOvr>
    <a:masterClrMapping/>
  </p:clrMapOvr>
  <p:transition spd="slow" advTm="5804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14" y="0"/>
            <a:ext cx="5926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9060"/>
      </p:ext>
    </p:extLst>
  </p:cSld>
  <p:clrMapOvr>
    <a:masterClrMapping/>
  </p:clrMapOvr>
  <p:transition spd="slow" advTm="5252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0" y="239151"/>
            <a:ext cx="11283278" cy="63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3277"/>
      </p:ext>
    </p:extLst>
  </p:cSld>
  <p:clrMapOvr>
    <a:masterClrMapping/>
  </p:clrMapOvr>
  <p:transition spd="slow" advTm="7234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436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2051" r="5823" b="3795"/>
          <a:stretch/>
        </p:blipFill>
        <p:spPr>
          <a:xfrm>
            <a:off x="3742006" y="140677"/>
            <a:ext cx="4937760" cy="645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509" y="634609"/>
            <a:ext cx="2871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Loantaka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9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76">
        <p:fade/>
      </p:transition>
    </mc:Choice>
    <mc:Fallback xmlns="">
      <p:transition spd="med" advTm="747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365" y="275144"/>
            <a:ext cx="23954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Jersey Shore Relay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Place Club Division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4" y="275144"/>
            <a:ext cx="7136807" cy="606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02"/>
      </p:ext>
    </p:extLst>
  </p:cSld>
  <p:clrMapOvr>
    <a:masterClrMapping/>
  </p:clrMapOvr>
  <p:transition spd="slow" advTm="3668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365" y="275144"/>
            <a:ext cx="4535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Beth and Lou with awards 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Fitzgeralds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8" y="160338"/>
            <a:ext cx="4844603" cy="64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67001"/>
      </p:ext>
    </p:extLst>
  </p:cSld>
  <p:clrMapOvr>
    <a:masterClrMapping/>
  </p:clrMapOvr>
  <p:transition spd="slow" advTm="3763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27" y="275144"/>
            <a:ext cx="3887273" cy="5830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8" y="275144"/>
            <a:ext cx="3833611" cy="5750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0" y="275144"/>
            <a:ext cx="3786389" cy="56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0236"/>
      </p:ext>
    </p:extLst>
  </p:cSld>
  <p:clrMapOvr>
    <a:masterClrMapping/>
  </p:clrMapOvr>
  <p:transition spd="slow" advTm="4542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C436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https://apis.mail.yahoo.com/ws/v3/mailboxes/@.id==VjN-uhnIDa1FkeSTOgAV489Jl9_m2KA2WSXxzteCaipEAC0fkvXTQ7mdznNhYmP3G8wYw6_fxNajCUl3KwWSbMV1Kg/messages/@.id==AJfY8MVSmqbpXdRxJAFIINBFjbg/content/parts/@.id==2.3/thumbnail?appId=YMailNorrin&amp;downloadWhenThumbnailFails=true&amp;pid=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2812"/>
      </p:ext>
    </p:extLst>
  </p:cSld>
  <p:clrMapOvr>
    <a:masterClrMapping/>
  </p:clrMapOvr>
  <p:transition spd="slow" advTm="5866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Widescreen</PresentationFormat>
  <Paragraphs>79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Trade Gothic LT Pro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Rose City Sponsored Race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Race Day Turnout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club wedding in progress  Note Herb carrying the bible  </vt:lpstr>
      <vt:lpstr>PowerPoint Presentation</vt:lpstr>
      <vt:lpstr>PowerPoint Presentation</vt:lpstr>
      <vt:lpstr>PowerPoint Presentation</vt:lpstr>
      <vt:lpstr>   </vt:lpstr>
      <vt:lpstr>PowerPoint Presentation</vt:lpstr>
      <vt:lpstr>A Club Hiking Trip to Switzerland in 2001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Hale</dc:creator>
  <cp:lastModifiedBy>Kathy Hale</cp:lastModifiedBy>
  <cp:revision>1</cp:revision>
  <dcterms:created xsi:type="dcterms:W3CDTF">2019-11-30T15:30:55Z</dcterms:created>
  <dcterms:modified xsi:type="dcterms:W3CDTF">2019-11-30T15:31:09Z</dcterms:modified>
</cp:coreProperties>
</file>