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24" r:id="rId4"/>
    <p:sldId id="314" r:id="rId5"/>
    <p:sldId id="405" r:id="rId6"/>
    <p:sldId id="418" r:id="rId7"/>
    <p:sldId id="425" r:id="rId8"/>
    <p:sldId id="426" r:id="rId9"/>
    <p:sldId id="315" r:id="rId10"/>
    <p:sldId id="401" r:id="rId11"/>
    <p:sldId id="416" r:id="rId12"/>
    <p:sldId id="412" r:id="rId13"/>
    <p:sldId id="408" r:id="rId14"/>
    <p:sldId id="344" r:id="rId15"/>
    <p:sldId id="415" r:id="rId16"/>
    <p:sldId id="345" r:id="rId17"/>
    <p:sldId id="350" r:id="rId18"/>
    <p:sldId id="360" r:id="rId19"/>
    <p:sldId id="337" r:id="rId20"/>
    <p:sldId id="316" r:id="rId21"/>
    <p:sldId id="362" r:id="rId22"/>
    <p:sldId id="406" r:id="rId23"/>
    <p:sldId id="363" r:id="rId24"/>
    <p:sldId id="427" r:id="rId25"/>
    <p:sldId id="361" r:id="rId26"/>
    <p:sldId id="329" r:id="rId27"/>
    <p:sldId id="330" r:id="rId28"/>
    <p:sldId id="394" r:id="rId29"/>
    <p:sldId id="317" r:id="rId30"/>
    <p:sldId id="302" r:id="rId31"/>
    <p:sldId id="301" r:id="rId32"/>
    <p:sldId id="300" r:id="rId33"/>
    <p:sldId id="312" r:id="rId34"/>
    <p:sldId id="396" r:id="rId35"/>
    <p:sldId id="369" r:id="rId36"/>
    <p:sldId id="370" r:id="rId37"/>
    <p:sldId id="311" r:id="rId38"/>
    <p:sldId id="331" r:id="rId39"/>
    <p:sldId id="332" r:id="rId40"/>
    <p:sldId id="328" r:id="rId41"/>
    <p:sldId id="423" r:id="rId42"/>
    <p:sldId id="402" r:id="rId43"/>
    <p:sldId id="413" r:id="rId44"/>
    <p:sldId id="410" r:id="rId45"/>
    <p:sldId id="334" r:id="rId46"/>
    <p:sldId id="333" r:id="rId47"/>
    <p:sldId id="319" r:id="rId48"/>
    <p:sldId id="336" r:id="rId49"/>
    <p:sldId id="335" r:id="rId50"/>
    <p:sldId id="325" r:id="rId51"/>
    <p:sldId id="320" r:id="rId52"/>
    <p:sldId id="322" r:id="rId53"/>
    <p:sldId id="326" r:id="rId54"/>
    <p:sldId id="342" r:id="rId55"/>
    <p:sldId id="321" r:id="rId56"/>
    <p:sldId id="354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6C12-D0E9-4224-B4F8-41A32783F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211DD-A74E-4D28-8629-DD527FE65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7B7A7-758B-4CA4-9515-4C40A6A1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B236F-AF48-40E7-A2BA-BF994E8F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BEA62-594E-41AB-8948-529342A7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2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C525-5101-413F-9883-607F6FFE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66062-7DDE-41F5-8F02-CE32A7420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E1254-E553-4B4E-AB0C-CEC34658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522A-2590-4C45-9DF4-4F5DC052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07D39-4770-419E-B926-38A1999D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4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1E3CA7-DB04-4FCF-8A17-ACB1AF9C9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7F08E-0210-49FC-9EF8-CFEBA9208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BEBA3-F505-49C6-95F8-ECAFA4865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31DFC-1AA6-40F6-912C-327BF05A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4BD-19BB-41A2-AD11-FE8AE5C80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61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0130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475290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7543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292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6194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4632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542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258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99CC-4FAF-449A-870D-35B65A56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759E1-307A-42DC-8998-9FB30AD7E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22A73-6599-47FA-8839-05C292A7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4F756-9220-4C3C-AD0A-A484DCB1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2B17-2ADD-475B-B9A8-B0277497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5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928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610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6959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332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11608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963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501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5151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01495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511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993B-736B-4F0C-B577-CA57C5A9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2EC23-19F1-4756-B361-7E7ED95FA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FD85E-F58E-4A1D-9977-40DC66537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578A6-4E6D-45DC-8217-5A563690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95BA-DE9B-48E8-BD0A-AA0357C78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1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FFE4-1B65-46A4-9FCE-A1730EDF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FC95B-8ACF-47A8-9790-CE8F4952E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7AD61-A7DD-41D9-82E8-658667BA3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A71F2-AF0E-4295-B75C-F602F977C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C3878-279E-4B16-9250-1944E224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97A1A-0367-4870-9137-A8CAEDA9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EF0A-1665-42B9-9711-35E1AD1D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D7287-9AE7-4452-BD93-8AE3E27C5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91268-21C7-4F3A-AAA0-6C7E804AC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4F913-39B4-418F-AAAD-6043419BE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3F49C6-B5FA-4700-8760-7CB5AFCD5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CE07C-8C24-48A3-9A44-23A2430B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89923-DEC0-4CFA-9763-B84B330D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0E3D4-95B9-40AA-B840-F8A6FF44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AE643-3265-486B-BD9C-AA57112E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18113-E328-4A60-AAD6-4E1DE719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4713E-B529-4C41-BA02-96C660F3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C49E4-051D-4518-A4AA-8503D038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4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65196F-4DB2-4469-A0EB-F1DE0C82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CF0F7-090F-4AED-9A55-483F9C4E0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52EB5-4EC0-442B-8BD1-DAB79ED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8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833E-21FB-4257-AE81-21B7DC0E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3942-B3C4-467D-A8A6-C0FC90B4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9D038-500B-4183-A3EA-605252B75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88203-3545-49A3-917E-0E40069F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C73E4-F7AC-458D-A8EF-8CCB8A55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A8E12-CF96-4426-BABA-C7DB18B3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84638-5863-4742-B46D-AD850568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689714-531B-4F7F-9B26-095FCF25C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F8684-B79A-435F-B16A-497E6E03E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A67EB-E42C-4195-8DAA-2E2FDAAA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83456-47D7-48C4-987F-60DFC6B6D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D640B-7A2F-4D6E-B473-6EAA51C27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5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AACCA-85B6-43BE-AAAA-2054AEDAF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D9AE5-E0B2-466A-B37A-BEDF3C7F3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04C6C-1B74-4977-94EE-1D3DC4D46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2A4D9-657D-45A6-84F2-40CF0C3C672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8A41B-E6AA-4FA5-B5C3-01A0C4565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3B157-8F22-4B49-BFBA-FFA51D70E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FEB3B-097D-4B41-8CB2-51E3E5A2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3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4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6">
          <p15:clr>
            <a:srgbClr val="F26B43"/>
          </p15:clr>
        </p15:guide>
        <p15:guide id="4" orient="horz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B0BA3-A7CB-4C9F-8097-65766D9E69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1F8B9-AC05-453F-9415-ECF9C120FB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33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38436"/>
      </p:ext>
    </p:extLst>
  </p:cSld>
  <p:clrMapOvr>
    <a:masterClrMapping/>
  </p:clrMapOvr>
  <p:transition spd="slow" advTm="3454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5" y="0"/>
            <a:ext cx="9298744" cy="65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67038"/>
      </p:ext>
    </p:extLst>
  </p:cSld>
  <p:clrMapOvr>
    <a:masterClrMapping/>
  </p:clrMapOvr>
  <p:transition spd="slow" advTm="3326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" y="179463"/>
            <a:ext cx="9767276" cy="65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6">
        <p:fade/>
      </p:transition>
    </mc:Choice>
    <mc:Fallback xmlns="">
      <p:transition spd="med" advTm="284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81619"/>
      </p:ext>
    </p:extLst>
  </p:cSld>
  <p:clrMapOvr>
    <a:masterClrMapping/>
  </p:clrMapOvr>
  <p:transition spd="slow" advTm="4675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28" y="0"/>
            <a:ext cx="48504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84" y="1262129"/>
            <a:ext cx="5778321" cy="43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0040"/>
      </p:ext>
    </p:extLst>
  </p:cSld>
  <p:clrMapOvr>
    <a:masterClrMapping/>
  </p:clrMapOvr>
  <p:transition spd="slow" advTm="3125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64271"/>
            <a:ext cx="2026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Honoring Dick’s 24 years as treasurer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86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75198"/>
      </p:ext>
    </p:extLst>
  </p:cSld>
  <p:clrMapOvr>
    <a:masterClrMapping/>
  </p:clrMapOvr>
  <p:transition spd="slow" advTm="7151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64271"/>
            <a:ext cx="20264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Honoring Len’s bench nearby 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Loantaka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6" y="154546"/>
            <a:ext cx="9822824" cy="65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74153"/>
      </p:ext>
    </p:extLst>
  </p:cSld>
  <p:clrMapOvr>
    <a:masterClrMapping/>
  </p:clrMapOvr>
  <p:transition spd="slow" advTm="5495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94117"/>
      </p:ext>
    </p:extLst>
  </p:cSld>
  <p:clrMapOvr>
    <a:masterClrMapping/>
  </p:clrMapOvr>
  <p:transition spd="slow" advTm="4964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864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94" y="1219384"/>
            <a:ext cx="8121900" cy="5556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607" y="634609"/>
            <a:ext cx="1081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 of these members are still connected to RCRC</a:t>
            </a:r>
          </a:p>
        </p:txBody>
      </p:sp>
    </p:spTree>
    <p:extLst>
      <p:ext uri="{BB962C8B-B14F-4D97-AF65-F5344CB8AC3E}">
        <p14:creationId xmlns:p14="http://schemas.microsoft.com/office/powerpoint/2010/main" val="1400892972"/>
      </p:ext>
    </p:extLst>
  </p:cSld>
  <p:clrMapOvr>
    <a:masterClrMapping/>
  </p:clrMapOvr>
  <p:transition spd="slow" advTm="14753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607" y="634609"/>
            <a:ext cx="1081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ran together before there was an RCRC.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36" y="1219384"/>
            <a:ext cx="38100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04800"/>
      </p:ext>
    </p:extLst>
  </p:cSld>
  <p:clrMapOvr>
    <a:masterClrMapping/>
  </p:clrMapOvr>
  <p:transition spd="slow" advTm="3031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0768" y="2673730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Rose City Runners Club</a:t>
            </a:r>
          </a:p>
        </p:txBody>
      </p:sp>
      <p:pic>
        <p:nvPicPr>
          <p:cNvPr id="7" name="14 Chariots Of F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2600" y="5888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27">
        <p:fade/>
      </p:transition>
    </mc:Choice>
    <mc:Fallback xmlns="">
      <p:transition spd="med" advTm="5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607" y="634609"/>
            <a:ext cx="20373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members at Chuck and Dede’s swim party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82" y="103031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8229"/>
      </p:ext>
    </p:extLst>
  </p:cSld>
  <p:clrMapOvr>
    <a:masterClrMapping/>
  </p:clrMapOvr>
  <p:transition spd="slow" advTm="8765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47" y="0"/>
            <a:ext cx="7745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7615"/>
      </p:ext>
    </p:extLst>
  </p:cSld>
  <p:clrMapOvr>
    <a:masterClrMapping/>
  </p:clrMapOvr>
  <p:transition spd="slow" advTm="697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851" y="605307"/>
            <a:ext cx="30522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member Wendy Weinstein near the finish of the 2018 Philadelphia Marathon</a:t>
            </a:r>
          </a:p>
        </p:txBody>
      </p:sp>
      <p:sp>
        <p:nvSpPr>
          <p:cNvPr id="4" name="AutoShape 2" descr="image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15688"/>
          <a:stretch/>
        </p:blipFill>
        <p:spPr>
          <a:xfrm>
            <a:off x="5190187" y="90198"/>
            <a:ext cx="4855334" cy="66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39266"/>
      </p:ext>
    </p:extLst>
  </p:cSld>
  <p:clrMapOvr>
    <a:masterClrMapping/>
  </p:clrMapOvr>
  <p:transition spd="slow" advTm="4998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215" y="605307"/>
            <a:ext cx="3464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member Alison Redman on yesterday’s run</a:t>
            </a:r>
          </a:p>
        </p:txBody>
      </p:sp>
      <p:sp>
        <p:nvSpPr>
          <p:cNvPr id="4" name="AutoShape 2" descr="image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33804" r="33308" b="39529"/>
          <a:stretch/>
        </p:blipFill>
        <p:spPr>
          <a:xfrm>
            <a:off x="3503054" y="160338"/>
            <a:ext cx="8422783" cy="664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39411"/>
      </p:ext>
    </p:extLst>
  </p:cSld>
  <p:clrMapOvr>
    <a:masterClrMapping/>
  </p:clrMapOvr>
  <p:transition spd="slow" advTm="4998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44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607" y="634609"/>
            <a:ext cx="1081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recent run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8687"/>
      </p:ext>
    </p:extLst>
  </p:cSld>
  <p:clrMapOvr>
    <a:masterClrMapping/>
  </p:clrMapOvr>
  <p:transition spd="slow" advTm="497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608" y="634609"/>
            <a:ext cx="3230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Barb was an early RCRC racer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52" y="69619"/>
            <a:ext cx="7994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5921"/>
      </p:ext>
    </p:extLst>
  </p:cSld>
  <p:clrMapOvr>
    <a:masterClrMapping/>
  </p:clrMapOvr>
  <p:transition spd="slow" advTm="4229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74" y="0"/>
            <a:ext cx="7573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41242"/>
      </p:ext>
    </p:extLst>
  </p:cSld>
  <p:clrMapOvr>
    <a:masterClrMapping/>
  </p:clrMapOvr>
  <p:transition spd="slow" advTm="3453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93322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153" y="450948"/>
            <a:ext cx="1081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winter Breakfast Run in 1999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1" y="1219384"/>
            <a:ext cx="11193118" cy="58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5552"/>
      </p:ext>
    </p:extLst>
  </p:cSld>
  <p:clrMapOvr>
    <a:masterClrMapping/>
  </p:clrMapOvr>
  <p:transition spd="slow" advTm="12968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64275" y="267287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384"/>
            <a:ext cx="7518155" cy="56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5665"/>
      </p:ext>
    </p:extLst>
  </p:cSld>
  <p:clrMapOvr>
    <a:masterClrMapping/>
  </p:clrMapOvr>
  <p:transition spd="slow" advTm="4045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7802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528857"/>
            <a:ext cx="11676184" cy="2308324"/>
          </a:xfrm>
        </p:spPr>
        <p:txBody>
          <a:bodyPr/>
          <a:lstStyle/>
          <a:p>
            <a:r>
              <a:rPr lang="en-US" dirty="0"/>
              <a:t>Love that </a:t>
            </a:r>
            <a:r>
              <a:rPr lang="en-US" dirty="0" err="1"/>
              <a:t>Kitchell</a:t>
            </a:r>
            <a:r>
              <a:rPr lang="en-US" dirty="0"/>
              <a:t> Hill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" y="1127248"/>
            <a:ext cx="8482819" cy="568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92">
        <p:fade/>
      </p:transition>
    </mc:Choice>
    <mc:Fallback xmlns="">
      <p:transition spd="med" advTm="499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9" y="2450453"/>
            <a:ext cx="5694967" cy="4271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25" y="143964"/>
            <a:ext cx="6023517" cy="4120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233" y="754778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Rose City Runners Club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1417" y="4659576"/>
            <a:ext cx="4262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joy of meeting 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Loantaka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goes back 40 years </a:t>
            </a:r>
          </a:p>
        </p:txBody>
      </p:sp>
      <p:pic>
        <p:nvPicPr>
          <p:cNvPr id="7" name="14 Chariots Of F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00226"/>
      </p:ext>
    </p:extLst>
  </p:cSld>
  <p:clrMapOvr>
    <a:masterClrMapping/>
  </p:clrMapOvr>
  <p:transition spd="slow" advTm="27489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90" y="281354"/>
            <a:ext cx="9788604" cy="63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">
        <p:fade/>
      </p:transition>
    </mc:Choice>
    <mc:Fallback xmlns="">
      <p:transition spd="med" advTm="215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28" y="176496"/>
            <a:ext cx="9005128" cy="65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4">
        <p:fade/>
      </p:transition>
    </mc:Choice>
    <mc:Fallback xmlns="">
      <p:transition spd="med" advTm="3594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7862"/>
      </p:ext>
    </p:extLst>
  </p:cSld>
  <p:clrMapOvr>
    <a:masterClrMapping/>
  </p:clrMapOvr>
  <p:transition spd="slow" advTm="2815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4">
        <p:fade/>
      </p:transition>
    </mc:Choice>
    <mc:Fallback xmlns="">
      <p:transition spd="med" advTm="3364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75"/>
            <a:ext cx="4044345" cy="6076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31" y="160338"/>
            <a:ext cx="4129337" cy="5944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 t="7620" r="3709" b="17059"/>
          <a:stretch/>
        </p:blipFill>
        <p:spPr>
          <a:xfrm>
            <a:off x="8770512" y="172633"/>
            <a:ext cx="3000779" cy="593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8310"/>
      </p:ext>
    </p:extLst>
  </p:cSld>
  <p:clrMapOvr>
    <a:masterClrMapping/>
  </p:clrMapOvr>
  <p:transition spd="slow" advTm="4845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80" y="160338"/>
            <a:ext cx="4037692" cy="6066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" y="160338"/>
            <a:ext cx="3973658" cy="5969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49" y="160337"/>
            <a:ext cx="3861911" cy="60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18017"/>
      </p:ext>
    </p:extLst>
  </p:cSld>
  <p:clrMapOvr>
    <a:masterClrMapping/>
  </p:clrMapOvr>
  <p:transition spd="slow" advTm="3309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0171" y="-130935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"/>
          <a:stretch/>
        </p:blipFill>
        <p:spPr>
          <a:xfrm>
            <a:off x="7797085" y="141019"/>
            <a:ext cx="3293023" cy="624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9781" r="2794" b="9626"/>
          <a:stretch/>
        </p:blipFill>
        <p:spPr>
          <a:xfrm>
            <a:off x="3664451" y="141019"/>
            <a:ext cx="3994297" cy="6259781"/>
          </a:xfrm>
          <a:prstGeom prst="rect">
            <a:avLst/>
          </a:prstGeom>
        </p:spPr>
      </p:pic>
      <p:pic>
        <p:nvPicPr>
          <p:cNvPr id="9" name="Picture 2" descr="Image may contain: 2 people, including Bobi Brenner Com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 t="17183" r="11198" b="9155"/>
          <a:stretch/>
        </p:blipFill>
        <p:spPr bwMode="auto">
          <a:xfrm>
            <a:off x="155575" y="173866"/>
            <a:ext cx="3223130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49072"/>
      </p:ext>
    </p:extLst>
  </p:cSld>
  <p:clrMapOvr>
    <a:masterClrMapping/>
  </p:clrMapOvr>
  <p:transition spd="slow" advTm="7093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492" y="557335"/>
            <a:ext cx="32309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Joe McVeigh is smooth.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1996 NYC Marathon top NJ finisher in 2:21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911" y="160338"/>
            <a:ext cx="804862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05909"/>
      </p:ext>
    </p:extLst>
  </p:cSld>
  <p:clrMapOvr>
    <a:masterClrMapping/>
  </p:clrMapOvr>
  <p:transition spd="slow" advTm="344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12" y="160338"/>
            <a:ext cx="714375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35711"/>
      </p:ext>
    </p:extLst>
  </p:cSld>
  <p:clrMapOvr>
    <a:masterClrMapping/>
  </p:clrMapOvr>
  <p:transition spd="slow" advTm="1928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AutoShape 4" descr="https://apis.mail.yahoo.com/ws/v3/mailboxes/@.id==VjN-uhnIDa1FkeSTOgAV489Jl9_m2KA2WSXxzteCaipEAC0fkvXTQ7mdznNhYmP3G8wYw6_fxNajCUl3KwWSbMV1Kg/messages/@.id==ACQ1F8lsHTy9XdQtBApBAPFB07M/content/parts/@.id==2/thumbnail?appId=YMailNorrinLau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42" y="106616"/>
            <a:ext cx="5746672" cy="66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0315"/>
      </p:ext>
    </p:extLst>
  </p:cSld>
  <p:clrMapOvr>
    <a:masterClrMapping/>
  </p:clrMapOvr>
  <p:transition spd="slow" advTm="3338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2051" r="5823" b="3795"/>
          <a:stretch/>
        </p:blipFill>
        <p:spPr>
          <a:xfrm>
            <a:off x="3742006" y="140677"/>
            <a:ext cx="4937760" cy="6457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1692" y="982339"/>
            <a:ext cx="2871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all starts here</a:t>
            </a:r>
          </a:p>
        </p:txBody>
      </p:sp>
    </p:spTree>
    <p:extLst>
      <p:ext uri="{BB962C8B-B14F-4D97-AF65-F5344CB8AC3E}">
        <p14:creationId xmlns:p14="http://schemas.microsoft.com/office/powerpoint/2010/main" val="17157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35">
        <p:fade/>
      </p:transition>
    </mc:Choice>
    <mc:Fallback xmlns="">
      <p:transition spd="med" advTm="5535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AutoShape 4" descr="https://apis.mail.yahoo.com/ws/v3/mailboxes/@.id==VjN-uhnIDa1FkeSTOgAV489Jl9_m2KA2WSXxzteCaipEAC0fkvXTQ7mdznNhYmP3G8wYw6_fxNajCUl3KwWSbMV1Kg/messages/@.id==ACQ1F8lsHTy9XdQtBApBAPFB07M/content/parts/@.id==2/thumbnail?appId=YMailNorrinLau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2" y="71437"/>
            <a:ext cx="60483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0127"/>
      </p:ext>
    </p:extLst>
  </p:cSld>
  <p:clrMapOvr>
    <a:masterClrMapping/>
  </p:clrMapOvr>
  <p:transition spd="slow" advTm="4494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AutoShape 4" descr="https://apis.mail.yahoo.com/ws/v3/mailboxes/@.id==VjN-uhnIDa1FkeSTOgAV489Jl9_m2KA2WSXxzteCaipEAC0fkvXTQ7mdznNhYmP3G8wYw6_fxNajCUl3KwWSbMV1Kg/messages/@.id==ACQ1F8lsHTy9XdQtBApBAPFB07M/content/parts/@.id==2/thumbnail?appId=YMailNorrinLau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/>
          <a:stretch/>
        </p:blipFill>
        <p:spPr>
          <a:xfrm>
            <a:off x="802689" y="211015"/>
            <a:ext cx="5119810" cy="6476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57" y="160337"/>
            <a:ext cx="4364843" cy="65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1558"/>
      </p:ext>
    </p:extLst>
  </p:cSld>
  <p:clrMapOvr>
    <a:masterClrMapping/>
  </p:clrMapOvr>
  <p:transition spd="slow" advTm="4314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5641" y="-4212865"/>
            <a:ext cx="40014551" cy="12516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AutoShape 4" descr="https://apis.mail.yahoo.com/ws/v3/mailboxes/@.id==VjN-uhnIDa1FkeSTOgAV489Jl9_m2KA2WSXxzteCaipEAC0fkvXTQ7mdznNhYmP3G8wYw6_fxNajCUl3KwWSbMV1Kg/messages/@.id==ACQ1F8lsHTy9XdQtBApBAPFB07M/content/parts/@.id==2/thumbnail?appId=YMailNorrinLau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0" y="-144463"/>
            <a:ext cx="9394722" cy="70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931"/>
      </p:ext>
    </p:extLst>
  </p:cSld>
  <p:clrMapOvr>
    <a:masterClrMapping/>
  </p:clrMapOvr>
  <p:transition spd="slow" advTm="4171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AutoShape 4" descr="https://apis.mail.yahoo.com/ws/v3/mailboxes/@.id==VjN-uhnIDa1FkeSTOgAV489Jl9_m2KA2WSXxzteCaipEAC0fkvXTQ7mdznNhYmP3G8wYw6_fxNajCUl3KwWSbMV1Kg/messages/@.id==ACQ1F8lsHTy9XdQtBApBAPFB07M/content/parts/@.id==2/thumbnail?appId=YMailNorrinLau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607" y="634609"/>
            <a:ext cx="42016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Doug Clark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Kona Masters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IronMan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Champ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45" y="76200"/>
            <a:ext cx="50863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89745"/>
      </p:ext>
    </p:extLst>
  </p:cSld>
  <p:clrMapOvr>
    <a:masterClrMapping/>
  </p:clrMapOvr>
  <p:transition spd="slow" advTm="4182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4796" y="803422"/>
            <a:ext cx="3230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Jim and Delaney are cruising.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7" y="144463"/>
            <a:ext cx="6386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01149"/>
      </p:ext>
    </p:extLst>
  </p:cSld>
  <p:clrMapOvr>
    <a:masterClrMapping/>
  </p:clrMapOvr>
  <p:transition spd="slow" advTm="7623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4796" y="803422"/>
            <a:ext cx="3230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Jim has a really good Facebook page here.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74" y="7937"/>
            <a:ext cx="7405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29635"/>
      </p:ext>
    </p:extLst>
  </p:cSld>
  <p:clrMapOvr>
    <a:masterClrMapping/>
  </p:clrMapOvr>
  <p:transition spd="slow" advTm="6233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6140" y="0"/>
            <a:ext cx="1232813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607" y="634609"/>
            <a:ext cx="1081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 finish 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Giralda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07" y="0"/>
            <a:ext cx="579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8530"/>
      </p:ext>
    </p:extLst>
  </p:cSld>
  <p:clrMapOvr>
    <a:masterClrMapping/>
  </p:clrMapOvr>
  <p:transition spd="slow" advTm="5923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6140" y="0"/>
            <a:ext cx="1232813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607" y="634609"/>
            <a:ext cx="5130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 faster finish at the Fifth Avenue Mile in NYC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06" y="126610"/>
            <a:ext cx="4591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39211"/>
      </p:ext>
    </p:extLst>
  </p:cSld>
  <p:clrMapOvr>
    <a:masterClrMapping/>
  </p:clrMapOvr>
  <p:transition spd="slow" advTm="4186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6140" y="0"/>
            <a:ext cx="1232813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374" y="416014"/>
            <a:ext cx="35770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Chuck and Carla win Father/Daughter at Firecracker Four</a:t>
            </a:r>
          </a:p>
        </p:txBody>
      </p:sp>
      <p:sp>
        <p:nvSpPr>
          <p:cNvPr id="4" name="AutoShape 2" descr="https://apis.mail.yahoo.com/ws/v3/mailboxes/@.id==VjN-uhnIDa1FkeSTOgAV489Jl9_m2KA2WSXxzteCaipEAC0fkvXTQ7mdznNhYmP3G8wYw6_fxNajCUl3KwWSbMV1Kg/messages/@.id==ANMCUA9rWj6kXdGdjgND8LYLj3o/content/parts/@.id==2/thumbnail?appId=YMailNorrinLau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17" y="22005"/>
            <a:ext cx="7191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63854"/>
      </p:ext>
    </p:extLst>
  </p:cSld>
  <p:clrMapOvr>
    <a:masterClrMapping/>
  </p:clrMapOvr>
  <p:transition spd="slow" advTm="7436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6140" y="0"/>
            <a:ext cx="1232813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0"/>
          <a:stretch/>
        </p:blipFill>
        <p:spPr>
          <a:xfrm>
            <a:off x="464234" y="381022"/>
            <a:ext cx="3389084" cy="5767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12512"/>
          <a:stretch/>
        </p:blipFill>
        <p:spPr>
          <a:xfrm>
            <a:off x="4088705" y="381022"/>
            <a:ext cx="3878448" cy="5999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63" y="454229"/>
            <a:ext cx="3927958" cy="59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08410"/>
      </p:ext>
    </p:extLst>
  </p:cSld>
  <p:clrMapOvr>
    <a:masterClrMapping/>
  </p:clrMapOvr>
  <p:transition spd="slow" advTm="6405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09" y="77608"/>
            <a:ext cx="9415564" cy="67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39205"/>
      </p:ext>
    </p:extLst>
  </p:cSld>
  <p:clrMapOvr>
    <a:masterClrMapping/>
  </p:clrMapOvr>
  <p:transition spd="slow" advTm="8082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844062"/>
            <a:ext cx="3648962" cy="5444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41" y="736611"/>
            <a:ext cx="3779329" cy="5368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29082" r="18045" b="3351"/>
          <a:stretch/>
        </p:blipFill>
        <p:spPr>
          <a:xfrm>
            <a:off x="3967029" y="736610"/>
            <a:ext cx="3678645" cy="53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5684"/>
      </p:ext>
    </p:extLst>
  </p:cSld>
  <p:clrMapOvr>
    <a:masterClrMapping/>
  </p:clrMapOvr>
  <p:transition spd="slow" advTm="5002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19" y="485136"/>
            <a:ext cx="3503922" cy="5255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3384" r="11841" b="7923"/>
          <a:stretch/>
        </p:blipFill>
        <p:spPr>
          <a:xfrm>
            <a:off x="4502018" y="516949"/>
            <a:ext cx="3617669" cy="5224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3" y="516949"/>
            <a:ext cx="3602395" cy="51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77996"/>
      </p:ext>
    </p:extLst>
  </p:cSld>
  <p:clrMapOvr>
    <a:masterClrMapping/>
  </p:clrMapOvr>
  <p:transition spd="slow" advTm="4217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r="22894"/>
          <a:stretch/>
        </p:blipFill>
        <p:spPr>
          <a:xfrm>
            <a:off x="4895558" y="886265"/>
            <a:ext cx="3422902" cy="540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886265"/>
            <a:ext cx="4274503" cy="5332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27" y="886265"/>
            <a:ext cx="2982351" cy="54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7453"/>
      </p:ext>
    </p:extLst>
  </p:cSld>
  <p:clrMapOvr>
    <a:masterClrMapping/>
  </p:clrMapOvr>
  <p:transition spd="slow" advTm="6612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370267"/>
            <a:ext cx="5825544" cy="4369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0" y="215721"/>
            <a:ext cx="4790942" cy="645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4248"/>
      </p:ext>
    </p:extLst>
  </p:cSld>
  <p:clrMapOvr>
    <a:masterClrMapping/>
  </p:clrMapOvr>
  <p:transition spd="slow" advTm="5278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61462"/>
      </p:ext>
    </p:extLst>
  </p:cSld>
  <p:clrMapOvr>
    <a:masterClrMapping/>
  </p:clrMapOvr>
  <p:transition spd="slow" advTm="6404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607" y="634609"/>
            <a:ext cx="5397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Lynda,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Aileen at the Nationals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72" y="7937"/>
            <a:ext cx="3856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73167"/>
      </p:ext>
    </p:extLst>
  </p:cSld>
  <p:clrMapOvr>
    <a:masterClrMapping/>
  </p:clrMapOvr>
  <p:transition spd="slow" advTm="3558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72" y="10303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295" y="1059612"/>
            <a:ext cx="2871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Yesterday’s start</a:t>
            </a:r>
          </a:p>
        </p:txBody>
      </p:sp>
    </p:spTree>
    <p:extLst>
      <p:ext uri="{BB962C8B-B14F-4D97-AF65-F5344CB8AC3E}">
        <p14:creationId xmlns:p14="http://schemas.microsoft.com/office/powerpoint/2010/main" val="261316260"/>
      </p:ext>
    </p:extLst>
  </p:cSld>
  <p:clrMapOvr>
    <a:masterClrMapping/>
  </p:clrMapOvr>
  <p:transition spd="slow" advTm="8082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27981" b="16995"/>
          <a:stretch/>
        </p:blipFill>
        <p:spPr>
          <a:xfrm>
            <a:off x="1777284" y="100874"/>
            <a:ext cx="8087931" cy="66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87155"/>
      </p:ext>
    </p:extLst>
  </p:cSld>
  <p:clrMapOvr>
    <a:masterClrMapping/>
  </p:clrMapOvr>
  <p:transition spd="slow" advTm="8082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64271"/>
            <a:ext cx="27009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Beautiful spot for a Saturday breakfast afterward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728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10872"/>
      </p:ext>
    </p:extLst>
  </p:cSld>
  <p:clrMapOvr>
    <a:masterClrMapping/>
  </p:clrMapOvr>
  <p:transition spd="slow" advTm="3858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85" y="28575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03207"/>
      </p:ext>
    </p:extLst>
  </p:cSld>
  <p:clrMapOvr>
    <a:masterClrMapping/>
  </p:clrMapOvr>
  <p:transition spd="slow" advTm="6966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Widescreen</PresentationFormat>
  <Paragraphs>70</Paragraphs>
  <Slides>55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Trade Gothic LT Pro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 that Kitchell Hill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Hale</dc:creator>
  <cp:lastModifiedBy>Kathy Hale</cp:lastModifiedBy>
  <cp:revision>1</cp:revision>
  <dcterms:created xsi:type="dcterms:W3CDTF">2019-11-30T15:30:08Z</dcterms:created>
  <dcterms:modified xsi:type="dcterms:W3CDTF">2019-11-30T15:30:39Z</dcterms:modified>
</cp:coreProperties>
</file>